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ae5ddde4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ae5ddde4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abee9c37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abee9c37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abee9c37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abee9c37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abee9c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abee9c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abee9c37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abee9c37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abee9c3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abee9c3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abee9c3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abee9c3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abee9c37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abee9c37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abee9c37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abee9c37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abee9c37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abee9c37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abee9c37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abee9c37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gi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3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3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33.gif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gif"/><Relationship Id="rId4" Type="http://schemas.openxmlformats.org/officeDocument/2006/relationships/image" Target="../media/image31.gif"/><Relationship Id="rId5" Type="http://schemas.openxmlformats.org/officeDocument/2006/relationships/image" Target="../media/image26.gif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450" y="2530825"/>
            <a:ext cx="2612675" cy="26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23791" r="26110" t="0"/>
          <a:stretch/>
        </p:blipFill>
        <p:spPr>
          <a:xfrm>
            <a:off x="3329475" y="1716725"/>
            <a:ext cx="2820674" cy="35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50" y="2748524"/>
            <a:ext cx="2971850" cy="23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063" y="2458063"/>
            <a:ext cx="2904225" cy="2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9463" y="1521425"/>
            <a:ext cx="2971850" cy="1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1324" y="2250141"/>
            <a:ext cx="2904199" cy="2893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264" y="276925"/>
            <a:ext cx="1325484" cy="3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225" y="710150"/>
            <a:ext cx="66675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424" y="357024"/>
            <a:ext cx="1099175" cy="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250" y="705575"/>
            <a:ext cx="66675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745800" y="128600"/>
            <a:ext cx="7698000" cy="459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563" y="565050"/>
            <a:ext cx="6940878" cy="43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695" y="280770"/>
            <a:ext cx="1434599" cy="2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50" y="1448675"/>
            <a:ext cx="2615950" cy="369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375" y="2819700"/>
            <a:ext cx="2567900" cy="23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575" y="1858645"/>
            <a:ext cx="1848025" cy="328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1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5026" y="757450"/>
            <a:ext cx="1828900" cy="38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1513" y="506975"/>
            <a:ext cx="2095925" cy="14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3074" y="1308525"/>
            <a:ext cx="1757025" cy="4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2999" y="1552675"/>
            <a:ext cx="881250" cy="12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2650" y="3062550"/>
            <a:ext cx="2147018" cy="12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-1512" l="0" r="-3809" t="0"/>
          <a:stretch/>
        </p:blipFill>
        <p:spPr>
          <a:xfrm>
            <a:off x="-852975" y="1756500"/>
            <a:ext cx="5588776" cy="34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0" l="0" r="27677" t="0"/>
          <a:stretch/>
        </p:blipFill>
        <p:spPr>
          <a:xfrm>
            <a:off x="4858975" y="1686650"/>
            <a:ext cx="3954976" cy="34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5">
            <a:alphaModFix/>
          </a:blip>
          <a:srcRect b="-3263" l="17573" r="10109" t="0"/>
          <a:stretch/>
        </p:blipFill>
        <p:spPr>
          <a:xfrm>
            <a:off x="2810100" y="1699805"/>
            <a:ext cx="3954976" cy="35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